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1" r:id="rId3"/>
    <p:sldId id="302" r:id="rId4"/>
    <p:sldId id="303" r:id="rId5"/>
    <p:sldId id="290" r:id="rId6"/>
    <p:sldId id="292" r:id="rId7"/>
    <p:sldId id="308" r:id="rId8"/>
    <p:sldId id="304" r:id="rId9"/>
    <p:sldId id="305" r:id="rId10"/>
    <p:sldId id="297" r:id="rId11"/>
    <p:sldId id="291" r:id="rId12"/>
    <p:sldId id="287" r:id="rId13"/>
    <p:sldId id="306" r:id="rId14"/>
    <p:sldId id="307" r:id="rId15"/>
    <p:sldId id="309" r:id="rId16"/>
    <p:sldId id="314" r:id="rId17"/>
    <p:sldId id="315" r:id="rId18"/>
    <p:sldId id="316" r:id="rId19"/>
    <p:sldId id="313" r:id="rId20"/>
    <p:sldId id="312" r:id="rId21"/>
    <p:sldId id="311" r:id="rId22"/>
    <p:sldId id="280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66"/>
    <a:srgbClr val="9999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DC0C669-C100-4B28-AD7C-1492C1BEF7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806F1B2-1455-484D-85ED-41C21C77D9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A00DB-FE3B-4134-A5D2-878B51F15939}" type="datetimeFigureOut">
              <a:rPr lang="fr-MA" smtClean="0"/>
              <a:t>20/07/2020</a:t>
            </a:fld>
            <a:endParaRPr lang="fr-M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A8A2D47-5C91-4C47-94B2-1AA063A196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9A0D7E-1799-4A43-861B-41DCB7D2F5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4ECA1-5E52-46CD-81C7-2C9CA18E4F98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521728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8AF81-A75E-4382-BEF3-5513A3419124}" type="datetimeFigureOut">
              <a:rPr lang="fr-MA" smtClean="0"/>
              <a:t>20/07/2020</a:t>
            </a:fld>
            <a:endParaRPr lang="fr-M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8B3C7-BB57-42FA-83E5-D79E5307B3E7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542098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A675-3992-4BEE-B5A4-363D34AA2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E6927-86D9-4A75-84AE-6B282907E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C992A-3E7D-4FD5-9A74-3189E68B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1803B-B9C2-41C2-9FBC-E689FA5A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D3D09-0AC5-4DFC-B96D-A560E7AF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9017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9E88D-1A89-4798-9C6B-316DADB1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CEC5C-675D-4AD1-83F9-963C4D9AA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E3D11-0A86-43C7-8A6A-58E210B7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439C7-3A17-4CB0-80E5-BD5B5FBA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C105-7DB1-45AE-A8EB-1751937B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9319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5F39D3-8577-497F-9AF7-FCFFA4CD0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46A87-3994-4CAB-85BD-BF9A741D1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E7613-577A-44B6-B5F6-C349402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FDC63-E027-4274-9A2F-A3C210D0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BC0C1-E678-4CA9-A51A-1A939EED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0277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D42F-2191-4E4A-9210-C46AFA7EE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01D72-6F13-41A1-A792-785E6A83D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0A3DB-5C5C-45A2-A1CB-7F04DE32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AF1D-CBFA-454B-9793-7CD67762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855CE-4157-415A-9FA2-F05E5FC3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262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D40E-24CA-4E4F-AE99-930A9F09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DED19-8216-49EB-B925-5D8FB5DBA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E599A-9EE0-4801-96AA-F4C844C8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93E9F-5656-417E-AD69-7BEBAEB2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5DC60-EAF9-4289-8E2D-1A0DF4C6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3850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2459D-6DF1-44DA-A846-D89B52D0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5CB96-A0DB-4B6B-B05B-671836AD6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5A0BE-AC43-44E8-9BC3-925B8AE5F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70D4E-17F8-48C8-973C-E94C6EB9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2F904-B71A-4FF5-B7BC-31505293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1EBFA-1636-4AA9-8A11-B6A2CB84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7741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8307-2C8F-43EA-B546-B79F482A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8C6E-6858-45A5-B1F9-A0221EA97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7D586-B325-40E0-AD7C-ACB11FF70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D32F30-5BE7-4AB2-BD15-80EB007BC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311ED-E235-4F83-9B1C-17F52D4CA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9D81D-8911-4331-A17A-CEB0535C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254513-AE41-4DDB-9AD2-42597DD9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099B0-0216-4B36-A228-6CBA9254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2451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4E4F-2F9A-47F2-B041-8E9C304C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BBE1E-E52B-4F42-A6A9-83A97DC6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E8340-C805-4507-8601-534B58FC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B8272-0923-4299-800F-5877A647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647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C3AE2-D335-4817-A70B-013A49F0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64FF0-D441-4F73-96E8-2E870C97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EE270-92F1-4541-93E1-2759444B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257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CE83-0E01-4C7F-9CE8-BD59DB8A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047E-39BB-4089-98D8-F4598225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783E7-FFDA-48CA-812F-FB0FFB25E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9FE90-42E0-4D14-84CB-6093FB91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FF09A-03AD-4300-A48A-221600A8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228A-6BAB-4D1C-9DBF-956CFE91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8032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E6D8-8EF3-4B13-A191-1EFE03ABB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A5011C-AC1E-4D52-9D4B-B14E7B0B9B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4F625-CDCF-48B9-95D8-DD5CDAEDC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EB7C0-3F0F-49C0-8F97-07EDC684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2262A-F3C3-46E3-BBD3-88BB472F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D94A-F541-4EFF-A20B-65548A70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8169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63C0D-EB78-43DE-97A3-13097ECB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257D4-157A-4CE6-B6F0-7C042D63C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3BA63-2A2A-42E2-909E-C1FA5907F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7D8CC-E4F2-4248-9329-5A65A15D60B7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6B0CB-DCC3-4FC8-9DFF-F1F5A2905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53718-F86E-44ED-8CE2-70C42A42E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74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28F8FB-6607-4A0D-BF2A-130ACD1F7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545" y="1723238"/>
            <a:ext cx="10058400" cy="3182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Time System</a:t>
            </a:r>
            <a:b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800" cap="all" spc="200" dirty="0">
                <a:solidFill>
                  <a:srgbClr val="FF0000"/>
                </a:solidFill>
                <a:latin typeface="Bahnschrift Condensed" panose="020B0502040204020203" pitchFamily="34" charset="0"/>
                <a:ea typeface="+mn-ea"/>
                <a:cs typeface="Times New Roman" panose="02020603050405020304" pitchFamily="18" charset="0"/>
              </a:rPr>
              <a:t>Final Exam Project</a:t>
            </a:r>
            <a:endParaRPr lang="fr-MA" sz="1800" cap="all" spc="200" dirty="0">
              <a:solidFill>
                <a:srgbClr val="FF0000"/>
              </a:solidFill>
              <a:latin typeface="Bahnschrift Condensed" panose="020B0502040204020203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D08B3D-E0BE-4CB1-946C-7F2DC83F7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867" y="5134762"/>
            <a:ext cx="10058400" cy="1758749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sz="1800" dirty="0">
                <a:solidFill>
                  <a:srgbClr val="0070C0"/>
                </a:solidFill>
                <a:latin typeface="Mistral" panose="03090702030407020403" pitchFamily="66" charset="0"/>
                <a:cs typeface="Times New Roman" panose="02020603050405020304" pitchFamily="18" charset="0"/>
              </a:rPr>
              <a:t>Présenté par : </a:t>
            </a:r>
            <a:r>
              <a:rPr lang="fr-FR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</a:t>
            </a:r>
            <a:r>
              <a:rPr lang="fr-FR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.Charhabil Sanaa                      </a:t>
            </a:r>
            <a:r>
              <a:rPr lang="fr-FR" sz="1800" dirty="0" err="1">
                <a:solidFill>
                  <a:srgbClr val="0070C0"/>
                </a:solidFill>
                <a:latin typeface="Mistral" panose="03090702030407020403" pitchFamily="66" charset="0"/>
                <a:cs typeface="Times New Roman" panose="02020603050405020304" pitchFamily="18" charset="0"/>
              </a:rPr>
              <a:t>Encadr</a:t>
            </a:r>
            <a:r>
              <a:rPr lang="fr-MA" sz="1800" dirty="0">
                <a:solidFill>
                  <a:srgbClr val="0070C0"/>
                </a:solidFill>
                <a:latin typeface="Mistral" panose="03090702030407020403" pitchFamily="66" charset="0"/>
                <a:cs typeface="Times New Roman" panose="02020603050405020304" pitchFamily="18" charset="0"/>
              </a:rPr>
              <a:t>é</a:t>
            </a:r>
            <a:r>
              <a:rPr lang="fr-FR" sz="1800" dirty="0">
                <a:solidFill>
                  <a:srgbClr val="0070C0"/>
                </a:solidFill>
                <a:latin typeface="Mistral" panose="03090702030407020403" pitchFamily="66" charset="0"/>
                <a:cs typeface="Times New Roman" panose="02020603050405020304" pitchFamily="18" charset="0"/>
              </a:rPr>
              <a:t> par: </a:t>
            </a:r>
            <a:r>
              <a:rPr lang="fr-FR" sz="1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Mr.F.kharroubi</a:t>
            </a:r>
            <a:endParaRPr lang="fr-FR" sz="1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1A0AB1-380F-4FBB-8F8C-540B2014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fld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BDE03-FE2B-4563-87A4-999C3304A45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5FA8F8-98EC-4921-9BBA-A3B34BAF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058" y="2162867"/>
            <a:ext cx="4876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175670" y="2297326"/>
            <a:ext cx="63048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 the </a:t>
            </a:r>
            <a:r>
              <a:rPr lang="fr-MA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Departure</a:t>
            </a:r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Destination of the Flight :</a:t>
            </a:r>
          </a:p>
          <a:p>
            <a:endParaRPr lang="fr-M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5A23D6-B44F-4005-BF49-BC37D194A9D8}"/>
              </a:ext>
            </a:extLst>
          </p:cNvPr>
          <p:cNvSpPr/>
          <p:nvPr/>
        </p:nvSpPr>
        <p:spPr>
          <a:xfrm>
            <a:off x="8402005" y="3178032"/>
            <a:ext cx="316039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entered Paris as a Departure and London as the point of arrival, then we click on button Go.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14B48-DB1C-46A8-AC13-CFB03DBE437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A9C12-52AF-496F-B097-0DE3F8DB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2E77B4-7A02-4E8A-B524-07FAC3C31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7943A-83C1-48DE-A6E9-13044D31F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716" y="2791663"/>
            <a:ext cx="6618982" cy="39740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2915F3-6CCF-4B11-B7A4-069D08B18596}"/>
              </a:ext>
            </a:extLst>
          </p:cNvPr>
          <p:cNvSpPr/>
          <p:nvPr/>
        </p:nvSpPr>
        <p:spPr>
          <a:xfrm>
            <a:off x="2689934" y="6516057"/>
            <a:ext cx="4119239" cy="249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7D079B-E31C-4CCA-B811-88366793FB81}"/>
              </a:ext>
            </a:extLst>
          </p:cNvPr>
          <p:cNvSpPr/>
          <p:nvPr/>
        </p:nvSpPr>
        <p:spPr>
          <a:xfrm>
            <a:off x="8402005" y="4594021"/>
            <a:ext cx="3160390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N.B : Normally we have to hear a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pilot and the ATC Controller.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22D98EEC-C44D-44D0-ADA9-486102F2A0F4}"/>
              </a:ext>
            </a:extLst>
          </p:cNvPr>
          <p:cNvSpPr/>
          <p:nvPr/>
        </p:nvSpPr>
        <p:spPr>
          <a:xfrm>
            <a:off x="7120663" y="6569323"/>
            <a:ext cx="1086805" cy="14312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2662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297522" y="2409833"/>
            <a:ext cx="400526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– Start flight :</a:t>
            </a:r>
          </a:p>
          <a:p>
            <a:endParaRPr lang="fr-M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5A23D6-B44F-4005-BF49-BC37D194A9D8}"/>
              </a:ext>
            </a:extLst>
          </p:cNvPr>
          <p:cNvSpPr/>
          <p:nvPr/>
        </p:nvSpPr>
        <p:spPr>
          <a:xfrm>
            <a:off x="651187" y="3261433"/>
            <a:ext cx="3297934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map, we can now see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 to follow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this flight.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14B48-DB1C-46A8-AC13-CFB03DBE437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C0DBC-822D-4D74-A3CD-41CDA0717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8C8C6A-CF21-423C-B09F-93B1C9931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12D15-E59F-43E7-A831-0B22CF676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659" y="2630651"/>
            <a:ext cx="6486510" cy="372569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669671E-8C3C-46AA-878D-244F793DEB63}"/>
              </a:ext>
            </a:extLst>
          </p:cNvPr>
          <p:cNvSpPr/>
          <p:nvPr/>
        </p:nvSpPr>
        <p:spPr>
          <a:xfrm rot="19894853">
            <a:off x="4328845" y="3600035"/>
            <a:ext cx="539526" cy="246127"/>
          </a:xfrm>
          <a:prstGeom prst="rightArrow">
            <a:avLst>
              <a:gd name="adj1" fmla="val 50000"/>
              <a:gd name="adj2" fmla="val 4278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326215E-2BAC-43BA-BD61-BFBAA2C25FA0}"/>
              </a:ext>
            </a:extLst>
          </p:cNvPr>
          <p:cNvSpPr/>
          <p:nvPr/>
        </p:nvSpPr>
        <p:spPr>
          <a:xfrm rot="714325">
            <a:off x="4272896" y="5165370"/>
            <a:ext cx="539526" cy="246127"/>
          </a:xfrm>
          <a:prstGeom prst="rightArrow">
            <a:avLst>
              <a:gd name="adj1" fmla="val 50000"/>
              <a:gd name="adj2" fmla="val 4278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46098D-BEBE-419E-BB2A-D998E96AFC68}"/>
              </a:ext>
            </a:extLst>
          </p:cNvPr>
          <p:cNvSpPr/>
          <p:nvPr/>
        </p:nvSpPr>
        <p:spPr>
          <a:xfrm>
            <a:off x="630746" y="4763239"/>
            <a:ext cx="3297934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second, we can see our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position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we can zoom in at any time.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22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386299" y="2400956"/>
            <a:ext cx="24351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the  </a:t>
            </a:r>
            <a:r>
              <a:rPr lang="fr-MA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fr-M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5A23D6-B44F-4005-BF49-BC37D194A9D8}"/>
              </a:ext>
            </a:extLst>
          </p:cNvPr>
          <p:cNvSpPr/>
          <p:nvPr/>
        </p:nvSpPr>
        <p:spPr>
          <a:xfrm>
            <a:off x="386299" y="3444552"/>
            <a:ext cx="3015212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interface or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map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change, showing more details (cities, countries, buildings ... ), according to a GPS.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D1516-BEA6-4CCA-A538-DA21E90A2BC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D02B3-605C-4894-A1BD-83FAAA5E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3EE65-E123-498A-B721-3696BB28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BE753A-9716-4E1F-B2B3-1815E717B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541" y="2580913"/>
            <a:ext cx="6473186" cy="3886511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24CF3FB5-E15B-409A-9B76-EE85060B73A9}"/>
              </a:ext>
            </a:extLst>
          </p:cNvPr>
          <p:cNvSpPr/>
          <p:nvPr/>
        </p:nvSpPr>
        <p:spPr>
          <a:xfrm>
            <a:off x="8610600" y="3604334"/>
            <a:ext cx="2220157" cy="565242"/>
          </a:xfrm>
          <a:prstGeom prst="lef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B548AE-2656-40E7-BF0A-DF09FBE92608}"/>
              </a:ext>
            </a:extLst>
          </p:cNvPr>
          <p:cNvSpPr/>
          <p:nvPr/>
        </p:nvSpPr>
        <p:spPr>
          <a:xfrm>
            <a:off x="3820634" y="4459586"/>
            <a:ext cx="816746" cy="369332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120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386299" y="2400956"/>
            <a:ext cx="10624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:</a:t>
            </a:r>
          </a:p>
          <a:p>
            <a:endParaRPr lang="fr-M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5A23D6-B44F-4005-BF49-BC37D194A9D8}"/>
              </a:ext>
            </a:extLst>
          </p:cNvPr>
          <p:cNvSpPr/>
          <p:nvPr/>
        </p:nvSpPr>
        <p:spPr>
          <a:xfrm>
            <a:off x="261892" y="3160946"/>
            <a:ext cx="327586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two maps, as a pilot, we will see more details during the flight, especially the airports that exist in the route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D1516-BEA6-4CCA-A538-DA21E90A2BC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D02B3-605C-4894-A1BD-83FAAA5E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3EE65-E123-498A-B721-3696BB28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4562DB-34D0-471B-9CE2-EA6B5D9B8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051" y="2411191"/>
            <a:ext cx="7038549" cy="422595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8FCC242-45E4-463F-94DD-4D87824CABA1}"/>
              </a:ext>
            </a:extLst>
          </p:cNvPr>
          <p:cNvSpPr/>
          <p:nvPr/>
        </p:nvSpPr>
        <p:spPr>
          <a:xfrm>
            <a:off x="8202227" y="2554377"/>
            <a:ext cx="816746" cy="369332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B4CD33-EF6D-4119-A9CD-764C7A91C108}"/>
              </a:ext>
            </a:extLst>
          </p:cNvPr>
          <p:cNvSpPr/>
          <p:nvPr/>
        </p:nvSpPr>
        <p:spPr>
          <a:xfrm>
            <a:off x="5069889" y="4521704"/>
            <a:ext cx="816746" cy="369332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70235-F394-4097-B24A-9D30412E135F}"/>
              </a:ext>
            </a:extLst>
          </p:cNvPr>
          <p:cNvSpPr txBox="1"/>
          <p:nvPr/>
        </p:nvSpPr>
        <p:spPr>
          <a:xfrm>
            <a:off x="261893" y="4588224"/>
            <a:ext cx="327586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course, if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have internet and a good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836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64349" y="2369710"/>
            <a:ext cx="368870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control the </a:t>
            </a:r>
            <a:r>
              <a:rPr lang="fr-MA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Traject</a:t>
            </a:r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</a:p>
          <a:p>
            <a:endParaRPr lang="fr-M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5A23D6-B44F-4005-BF49-BC37D194A9D8}"/>
              </a:ext>
            </a:extLst>
          </p:cNvPr>
          <p:cNvSpPr/>
          <p:nvPr/>
        </p:nvSpPr>
        <p:spPr>
          <a:xfrm>
            <a:off x="216562" y="4458611"/>
            <a:ext cx="338427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fr-FR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have </a:t>
            </a:r>
            <a:r>
              <a:rPr lang="fr-FR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fr-FR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click on </a:t>
            </a:r>
            <a:r>
              <a:rPr lang="fr-FR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fr-FR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in </a:t>
            </a:r>
            <a:r>
              <a:rPr lang="fr-FR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fr-FR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control </a:t>
            </a:r>
            <a:r>
              <a:rPr lang="fr-FR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fr-FR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flight : 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D1516-BEA6-4CCA-A538-DA21E90A2BC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D02B3-605C-4894-A1BD-83FAAA5E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3EE65-E123-498A-B721-3696BB28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4562DB-34D0-471B-9CE2-EA6B5D9B8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051" y="2411191"/>
            <a:ext cx="7038549" cy="4225956"/>
          </a:xfrm>
          <a:prstGeom prst="rect">
            <a:avLst/>
          </a:prstGeom>
        </p:spPr>
      </p:pic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4C943551-64B2-4138-81B5-10A05679ECFB}"/>
              </a:ext>
            </a:extLst>
          </p:cNvPr>
          <p:cNvSpPr/>
          <p:nvPr/>
        </p:nvSpPr>
        <p:spPr>
          <a:xfrm>
            <a:off x="2476870" y="6090082"/>
            <a:ext cx="1908699" cy="631393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1D6B96-E735-49A2-9D24-33CEFAD063A3}"/>
              </a:ext>
            </a:extLst>
          </p:cNvPr>
          <p:cNvSpPr/>
          <p:nvPr/>
        </p:nvSpPr>
        <p:spPr>
          <a:xfrm>
            <a:off x="4258296" y="6343094"/>
            <a:ext cx="816746" cy="369332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60154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236967" y="1990757"/>
            <a:ext cx="19130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Flight:</a:t>
            </a:r>
          </a:p>
          <a:p>
            <a:endParaRPr lang="fr-M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6BE3B-BD9C-4C74-82CB-73F8CA87BD5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9602D-64FD-4F41-B6EE-D6409F69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F1A03-1F3B-41ED-9A6D-F30EA255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A42541-5DD2-4168-8F12-8186C7855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268" y="2333832"/>
            <a:ext cx="8225901" cy="427564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0F10BE-179A-41F3-A301-4258DE73BB5E}"/>
              </a:ext>
            </a:extLst>
          </p:cNvPr>
          <p:cNvSpPr/>
          <p:nvPr/>
        </p:nvSpPr>
        <p:spPr>
          <a:xfrm>
            <a:off x="261892" y="3160946"/>
            <a:ext cx="2392531" cy="25853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is the interface that will allow us to control our plane.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contains buttons for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flight mode, the altitude and speed value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 button to view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 in the radar.</a:t>
            </a:r>
          </a:p>
        </p:txBody>
      </p:sp>
      <p:sp>
        <p:nvSpPr>
          <p:cNvPr id="22" name="Double Brace 21">
            <a:extLst>
              <a:ext uri="{FF2B5EF4-FFF2-40B4-BE49-F238E27FC236}">
                <a16:creationId xmlns:a16="http://schemas.microsoft.com/office/drawing/2014/main" id="{58DC2391-74D0-4E1A-A768-719662D8473F}"/>
              </a:ext>
            </a:extLst>
          </p:cNvPr>
          <p:cNvSpPr/>
          <p:nvPr/>
        </p:nvSpPr>
        <p:spPr>
          <a:xfrm rot="5400000">
            <a:off x="5412927" y="1577775"/>
            <a:ext cx="573072" cy="2059619"/>
          </a:xfrm>
          <a:prstGeom prst="bracePair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>
              <a:solidFill>
                <a:srgbClr val="FF0000"/>
              </a:solidFill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23C6F673-8504-458B-B902-0459410007CC}"/>
              </a:ext>
            </a:extLst>
          </p:cNvPr>
          <p:cNvSpPr/>
          <p:nvPr/>
        </p:nvSpPr>
        <p:spPr>
          <a:xfrm rot="19597345">
            <a:off x="8815930" y="2770960"/>
            <a:ext cx="471398" cy="887767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2F07AB-DD43-49E8-87F0-9A24E555617B}"/>
              </a:ext>
            </a:extLst>
          </p:cNvPr>
          <p:cNvSpPr/>
          <p:nvPr/>
        </p:nvSpPr>
        <p:spPr>
          <a:xfrm>
            <a:off x="2654423" y="6258768"/>
            <a:ext cx="4065973" cy="33735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F9BA908-196F-44FC-99D2-C7E0D19BFF8F}"/>
              </a:ext>
            </a:extLst>
          </p:cNvPr>
          <p:cNvSpPr/>
          <p:nvPr/>
        </p:nvSpPr>
        <p:spPr>
          <a:xfrm>
            <a:off x="6633116" y="2409870"/>
            <a:ext cx="816746" cy="369332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2634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118153" y="2387677"/>
            <a:ext cx="29740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Auto-Pilot &amp; Manual :</a:t>
            </a:r>
          </a:p>
          <a:p>
            <a:endParaRPr lang="fr-M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6BE3B-BD9C-4C74-82CB-73F8CA87BD5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9602D-64FD-4F41-B6EE-D6409F69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F1A03-1F3B-41ED-9A6D-F30EA255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0F10BE-179A-41F3-A301-4258DE73BB5E}"/>
              </a:ext>
            </a:extLst>
          </p:cNvPr>
          <p:cNvSpPr/>
          <p:nvPr/>
        </p:nvSpPr>
        <p:spPr>
          <a:xfrm>
            <a:off x="261892" y="3160946"/>
            <a:ext cx="2392531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First, we must choose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flight mode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if we choose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mode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automatically the buttons of the Levels will be disabled, otherwise for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Auto-pilot mode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they will be activated. The selected mode button is in red.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599B3-B4DA-456A-A912-62E709B0F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313" y="2358885"/>
            <a:ext cx="7836058" cy="4207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B9A8FD-BD82-42B6-B5CC-1DB429854C0A}"/>
              </a:ext>
            </a:extLst>
          </p:cNvPr>
          <p:cNvSpPr/>
          <p:nvPr/>
        </p:nvSpPr>
        <p:spPr>
          <a:xfrm>
            <a:off x="4897515" y="2485747"/>
            <a:ext cx="1822881" cy="33735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3369494-9C5C-401D-998F-8308F25D0942}"/>
              </a:ext>
            </a:extLst>
          </p:cNvPr>
          <p:cNvSpPr/>
          <p:nvPr/>
        </p:nvSpPr>
        <p:spPr>
          <a:xfrm>
            <a:off x="8273989" y="2823098"/>
            <a:ext cx="186431" cy="337351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5ADCD-0A30-43BB-B62C-0066A7FC2054}"/>
              </a:ext>
            </a:extLst>
          </p:cNvPr>
          <p:cNvSpPr/>
          <p:nvPr/>
        </p:nvSpPr>
        <p:spPr>
          <a:xfrm>
            <a:off x="8078680" y="2358885"/>
            <a:ext cx="603681" cy="4642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06836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236967" y="1990757"/>
            <a:ext cx="19130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Flight:</a:t>
            </a:r>
          </a:p>
          <a:p>
            <a:endParaRPr lang="fr-M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6BE3B-BD9C-4C74-82CB-73F8CA87BD5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9602D-64FD-4F41-B6EE-D6409F69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F1A03-1F3B-41ED-9A6D-F30EA255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0F10BE-179A-41F3-A301-4258DE73BB5E}"/>
              </a:ext>
            </a:extLst>
          </p:cNvPr>
          <p:cNvSpPr/>
          <p:nvPr/>
        </p:nvSpPr>
        <p:spPr>
          <a:xfrm>
            <a:off x="261892" y="3160946"/>
            <a:ext cx="2392531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choose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Auto-pilot mode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you can choose the flight level. For example, if you click on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1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button, you can see the speed level and the altitude of the plane.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AD16B-D37D-4B72-B161-7A3DA3F4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371" y="2366955"/>
            <a:ext cx="8042429" cy="43144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0892276-D792-4219-96AD-2A2EA4C22FF4}"/>
              </a:ext>
            </a:extLst>
          </p:cNvPr>
          <p:cNvSpPr/>
          <p:nvPr/>
        </p:nvSpPr>
        <p:spPr>
          <a:xfrm>
            <a:off x="3725661" y="6356350"/>
            <a:ext cx="816746" cy="369332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C7B083-57D8-4404-9A00-F1C5686D8A78}"/>
              </a:ext>
            </a:extLst>
          </p:cNvPr>
          <p:cNvSpPr/>
          <p:nvPr/>
        </p:nvSpPr>
        <p:spPr>
          <a:xfrm>
            <a:off x="5510074" y="6364764"/>
            <a:ext cx="816746" cy="369332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97E74F00-2153-4899-BD16-97A7DDB8C2AC}"/>
              </a:ext>
            </a:extLst>
          </p:cNvPr>
          <p:cNvSpPr/>
          <p:nvPr/>
        </p:nvSpPr>
        <p:spPr>
          <a:xfrm>
            <a:off x="5264863" y="2729421"/>
            <a:ext cx="319192" cy="522656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31137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236967" y="1990757"/>
            <a:ext cx="19130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Flight:</a:t>
            </a:r>
          </a:p>
          <a:p>
            <a:endParaRPr lang="fr-M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6BE3B-BD9C-4C74-82CB-73F8CA87BD5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9602D-64FD-4F41-B6EE-D6409F69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F1A03-1F3B-41ED-9A6D-F30EA255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0F10BE-179A-41F3-A301-4258DE73BB5E}"/>
              </a:ext>
            </a:extLst>
          </p:cNvPr>
          <p:cNvSpPr/>
          <p:nvPr/>
        </p:nvSpPr>
        <p:spPr>
          <a:xfrm>
            <a:off x="389966" y="3164907"/>
            <a:ext cx="2392531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change the flight level, for example,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4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15D2A-A0F8-44BA-924E-46696F330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003" y="1985468"/>
            <a:ext cx="8776997" cy="4708493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1E11D878-CFB7-4712-BEFC-CE778105DBEC}"/>
              </a:ext>
            </a:extLst>
          </p:cNvPr>
          <p:cNvSpPr/>
          <p:nvPr/>
        </p:nvSpPr>
        <p:spPr>
          <a:xfrm>
            <a:off x="7084785" y="2468093"/>
            <a:ext cx="319192" cy="522656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85D17C-51F9-4F5D-B1B0-17604E097D60}"/>
              </a:ext>
            </a:extLst>
          </p:cNvPr>
          <p:cNvSpPr/>
          <p:nvPr/>
        </p:nvSpPr>
        <p:spPr>
          <a:xfrm>
            <a:off x="6096000" y="6356350"/>
            <a:ext cx="816746" cy="369332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C17D20-5656-4655-B82A-92D05DA86189}"/>
              </a:ext>
            </a:extLst>
          </p:cNvPr>
          <p:cNvSpPr/>
          <p:nvPr/>
        </p:nvSpPr>
        <p:spPr>
          <a:xfrm>
            <a:off x="3987940" y="6367104"/>
            <a:ext cx="816746" cy="369332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04787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251534" y="2516672"/>
            <a:ext cx="14686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Radar :</a:t>
            </a:r>
          </a:p>
          <a:p>
            <a:endParaRPr lang="fr-M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6BE3B-BD9C-4C74-82CB-73F8CA87BD5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9602D-64FD-4F41-B6EE-D6409F69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F1A03-1F3B-41ED-9A6D-F30EA255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CCC279-3AB9-4590-A6B2-E6FE43BCE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466" y="2256885"/>
            <a:ext cx="8072703" cy="4330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CE06EB-FD1B-4A87-9CF5-A8EE43956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859" y="2516672"/>
            <a:ext cx="7066180" cy="407088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E4D02E-70D7-4C74-9B30-E5980E989AA7}"/>
              </a:ext>
            </a:extLst>
          </p:cNvPr>
          <p:cNvSpPr/>
          <p:nvPr/>
        </p:nvSpPr>
        <p:spPr>
          <a:xfrm>
            <a:off x="8202227" y="3906633"/>
            <a:ext cx="816746" cy="369332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B17AE8-3DB7-4F4C-A454-5AD8C7820FBF}"/>
              </a:ext>
            </a:extLst>
          </p:cNvPr>
          <p:cNvSpPr/>
          <p:nvPr/>
        </p:nvSpPr>
        <p:spPr>
          <a:xfrm>
            <a:off x="251534" y="3429000"/>
            <a:ext cx="2392531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click on the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MA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MA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fr-MA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radar",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position of the plane and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movements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68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2</a:t>
            </a:fld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318115" y="2690335"/>
            <a:ext cx="45359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– Aim of the Project :</a:t>
            </a:r>
          </a:p>
          <a:p>
            <a:endParaRPr lang="fr-M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1803B-A097-478D-B543-0E52D77B77D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8B46A-46A1-4429-B2BB-DD00CEF25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6A1ED-9CE5-4F1D-993B-5809A6830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5845A-DDCD-46E9-B124-1B0764902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445" y="3428998"/>
            <a:ext cx="4392955" cy="264422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42BF82-5194-4C66-9431-8E2B8C3B9934}"/>
              </a:ext>
            </a:extLst>
          </p:cNvPr>
          <p:cNvSpPr/>
          <p:nvPr/>
        </p:nvSpPr>
        <p:spPr>
          <a:xfrm>
            <a:off x="5663509" y="5143618"/>
            <a:ext cx="3879541" cy="1318665"/>
          </a:xfrm>
          <a:prstGeom prst="roundRect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our project is to create software and develop a 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mini-real time Flight Mini Simulator.</a:t>
            </a:r>
            <a:endParaRPr lang="fr-FR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F92A6-E4A7-425A-97C2-E0D49D3FB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80" y="3428998"/>
            <a:ext cx="4692561" cy="26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137417" y="2273269"/>
            <a:ext cx="34967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</a:t>
            </a:r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type of flight !</a:t>
            </a:r>
          </a:p>
          <a:p>
            <a:endParaRPr lang="fr-M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14B48-DB1C-46A8-AC13-CFB03DBE437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15619-68A6-43CF-8DA3-61150A9F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2147D-8015-48E2-8100-DD4948D3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9A301-9C0F-49BA-95D7-AC20864B5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110" y="2333832"/>
            <a:ext cx="7996331" cy="40225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86E12E-0BE5-4E58-A92F-CC199B0AB814}"/>
              </a:ext>
            </a:extLst>
          </p:cNvPr>
          <p:cNvSpPr/>
          <p:nvPr/>
        </p:nvSpPr>
        <p:spPr>
          <a:xfrm>
            <a:off x="7022237" y="5521910"/>
            <a:ext cx="1198485" cy="33735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4E289B-3317-45C6-AE25-AA23304C9E67}"/>
              </a:ext>
            </a:extLst>
          </p:cNvPr>
          <p:cNvSpPr/>
          <p:nvPr/>
        </p:nvSpPr>
        <p:spPr>
          <a:xfrm>
            <a:off x="703556" y="3626402"/>
            <a:ext cx="2392531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 back to the interface, </a:t>
            </a:r>
            <a:r>
              <a:rPr lang="fr-MA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of flight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type of the </a:t>
            </a:r>
            <a:r>
              <a:rPr lang="fr-MA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helicopter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3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240925" y="2263596"/>
            <a:ext cx="15936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Helicopter</a:t>
            </a:r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fr-M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6BE3B-BD9C-4C74-82CB-73F8CA87BD5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9602D-64FD-4F41-B6EE-D6409F69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F1A03-1F3B-41ED-9A6D-F30EA255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515BDE-3D71-4104-B3F1-EA6375130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837" y="2753686"/>
            <a:ext cx="6404737" cy="36026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F07CC7-50C2-4909-9E93-34119D4378FF}"/>
              </a:ext>
            </a:extLst>
          </p:cNvPr>
          <p:cNvSpPr/>
          <p:nvPr/>
        </p:nvSpPr>
        <p:spPr>
          <a:xfrm>
            <a:off x="8464859" y="3285233"/>
            <a:ext cx="2392531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helicopter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it's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 a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control </a:t>
            </a:r>
            <a:r>
              <a:rPr lang="fr-MA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MA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MA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manually</a:t>
            </a:r>
            <a:r>
              <a:rPr lang="fr-MA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MA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MA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keyboard </a:t>
            </a:r>
            <a:r>
              <a:rPr lang="fr-MA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arrows</a:t>
            </a:r>
            <a:r>
              <a:rPr lang="fr-MA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9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97CBC-77A2-4D49-948D-EFB1E72A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92" y="452021"/>
            <a:ext cx="4562475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A99A6-40D1-4107-A5BF-A44BDF42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40" y="4944222"/>
            <a:ext cx="5382827" cy="1557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DCB92C-19F5-4F72-A308-86D03CE96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33" y="5041374"/>
            <a:ext cx="2143857" cy="79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A5FC39-0AFD-4476-9733-668E21BD4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331" y="145403"/>
            <a:ext cx="4635669" cy="1768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EA278E-B900-4CBE-966F-5CEAAD83D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729" y="2081212"/>
            <a:ext cx="6549292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9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6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</a:t>
            </a:fld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175670" y="2607090"/>
            <a:ext cx="27914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</a:t>
            </a:r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CS ATC :</a:t>
            </a:r>
          </a:p>
          <a:p>
            <a:endParaRPr lang="fr-M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14B48-DB1C-46A8-AC13-CFB03DBE437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B2D4B-D2BA-47D7-A2DA-3E4EC0C27E35}"/>
              </a:ext>
            </a:extLst>
          </p:cNvPr>
          <p:cNvSpPr/>
          <p:nvPr/>
        </p:nvSpPr>
        <p:spPr>
          <a:xfrm>
            <a:off x="175670" y="3580104"/>
            <a:ext cx="29226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is the first interface that we be shown if we launch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Welcome !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contains instructions and a button to start.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15619-68A6-43CF-8DA3-61150A9F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2147D-8015-48E2-8100-DD4948D3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37AC4F-EC2E-4F43-8CE2-D823A801D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650" y="2407681"/>
            <a:ext cx="7602711" cy="4276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8DC67-29BC-494A-8289-3716CD084B8A}"/>
              </a:ext>
            </a:extLst>
          </p:cNvPr>
          <p:cNvSpPr/>
          <p:nvPr/>
        </p:nvSpPr>
        <p:spPr>
          <a:xfrm>
            <a:off x="5459767" y="5663953"/>
            <a:ext cx="3994951" cy="61854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2C687B-713C-46C9-9888-0BE50EC214FD}"/>
              </a:ext>
            </a:extLst>
          </p:cNvPr>
          <p:cNvSpPr/>
          <p:nvPr/>
        </p:nvSpPr>
        <p:spPr>
          <a:xfrm>
            <a:off x="4154750" y="5903650"/>
            <a:ext cx="1518081" cy="23969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986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137417" y="2273269"/>
            <a:ext cx="34967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</a:t>
            </a:r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type of flight !</a:t>
            </a:r>
          </a:p>
          <a:p>
            <a:endParaRPr lang="fr-M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14B48-DB1C-46A8-AC13-CFB03DBE437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B2D4B-D2BA-47D7-A2DA-3E4EC0C27E35}"/>
              </a:ext>
            </a:extLst>
          </p:cNvPr>
          <p:cNvSpPr/>
          <p:nvPr/>
        </p:nvSpPr>
        <p:spPr>
          <a:xfrm>
            <a:off x="175670" y="3457852"/>
            <a:ext cx="29663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second interface of our software, let the pilot choose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of flight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we wants to start : Simple Flight, Receiver/Tanker, Helicopter …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15619-68A6-43CF-8DA3-61150A9F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2147D-8015-48E2-8100-DD4948D3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9A301-9C0F-49BA-95D7-AC20864B5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110" y="2333832"/>
            <a:ext cx="7996331" cy="40225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86E12E-0BE5-4E58-A92F-CC199B0AB814}"/>
              </a:ext>
            </a:extLst>
          </p:cNvPr>
          <p:cNvSpPr/>
          <p:nvPr/>
        </p:nvSpPr>
        <p:spPr>
          <a:xfrm>
            <a:off x="4305670" y="5495277"/>
            <a:ext cx="1198485" cy="33735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6201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297522" y="2409833"/>
            <a:ext cx="477714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Checklist for The Pilot – WARNING !</a:t>
            </a:r>
          </a:p>
          <a:p>
            <a:endParaRPr lang="fr-M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5A23D6-B44F-4005-BF49-BC37D194A9D8}"/>
              </a:ext>
            </a:extLst>
          </p:cNvPr>
          <p:cNvSpPr/>
          <p:nvPr/>
        </p:nvSpPr>
        <p:spPr>
          <a:xfrm>
            <a:off x="5289611" y="3683371"/>
            <a:ext cx="39609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starting the flight, the pilot must make sure that all works well on the plane, by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a list 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contains instructions.</a:t>
            </a:r>
            <a:endParaRPr lang="fr-MA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9FFF4-269E-4547-89DC-5609C831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2" y="3075966"/>
            <a:ext cx="4777142" cy="3176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14B48-DB1C-46A8-AC13-CFB03DBE437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224700-1B52-4224-BD38-10213CB1D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68349-7C24-4C9C-AA09-7D343C12E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4D07D2-8310-4CD7-ADC4-27607F6C2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9543">
            <a:off x="9361383" y="2689004"/>
            <a:ext cx="2190651" cy="37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4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137417" y="2273269"/>
            <a:ext cx="564084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ATC Checklist for The Pilot – WARNING !</a:t>
            </a:r>
          </a:p>
          <a:p>
            <a:endParaRPr lang="fr-M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14B48-DB1C-46A8-AC13-CFB03DBE437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B2D4B-D2BA-47D7-A2DA-3E4EC0C27E35}"/>
              </a:ext>
            </a:extLst>
          </p:cNvPr>
          <p:cNvSpPr/>
          <p:nvPr/>
        </p:nvSpPr>
        <p:spPr>
          <a:xfrm>
            <a:off x="312116" y="3429000"/>
            <a:ext cx="29663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is our checklist, of course it shows the instructions to follow, but also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pilot does not check them the flight cannot start.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also added a button to call the SOS emergency at any time.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15619-68A6-43CF-8DA3-61150A9F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2147D-8015-48E2-8100-DD4948D3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F77DF-3E04-4F3F-A7FF-CC26313A8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844" y="2708367"/>
            <a:ext cx="7551197" cy="40509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E856C6B-C3EF-41A9-B068-1F1D4804A317}"/>
              </a:ext>
            </a:extLst>
          </p:cNvPr>
          <p:cNvSpPr/>
          <p:nvPr/>
        </p:nvSpPr>
        <p:spPr>
          <a:xfrm>
            <a:off x="7660776" y="4261063"/>
            <a:ext cx="1882274" cy="9455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28F42-2969-4D4D-92E6-512144B50772}"/>
              </a:ext>
            </a:extLst>
          </p:cNvPr>
          <p:cNvSpPr/>
          <p:nvPr/>
        </p:nvSpPr>
        <p:spPr>
          <a:xfrm>
            <a:off x="3581743" y="3142733"/>
            <a:ext cx="1647205" cy="18021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2429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137417" y="2273269"/>
            <a:ext cx="318568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 to the </a:t>
            </a:r>
            <a:r>
              <a:rPr lang="fr-MA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Index :</a:t>
            </a:r>
          </a:p>
          <a:p>
            <a:endParaRPr lang="fr-M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14B48-DB1C-46A8-AC13-CFB03DBE437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B2D4B-D2BA-47D7-A2DA-3E4EC0C27E35}"/>
              </a:ext>
            </a:extLst>
          </p:cNvPr>
          <p:cNvSpPr/>
          <p:nvPr/>
        </p:nvSpPr>
        <p:spPr>
          <a:xfrm>
            <a:off x="137417" y="3370006"/>
            <a:ext cx="29663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pilot completes the checklist and everything is fine, then he can start his flight, specifying on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point of departure and the point of arrival in order to see the route. 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15619-68A6-43CF-8DA3-61150A9F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2147D-8015-48E2-8100-DD4948D3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E4E629F1-9561-479E-8277-5653B6302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879" y="2510226"/>
            <a:ext cx="7508290" cy="40278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E8DCED-5328-43DE-AC1F-69079752765F}"/>
              </a:ext>
            </a:extLst>
          </p:cNvPr>
          <p:cNvSpPr/>
          <p:nvPr/>
        </p:nvSpPr>
        <p:spPr>
          <a:xfrm>
            <a:off x="6023272" y="5900386"/>
            <a:ext cx="1251752" cy="32612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73035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FBA037-34E9-42FF-A995-B560F906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137417" y="2273269"/>
            <a:ext cx="479304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AirMap instructions– WARNING !</a:t>
            </a:r>
          </a:p>
          <a:p>
            <a:endParaRPr lang="fr-M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14B48-DB1C-46A8-AC13-CFB03DBE437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15619-68A6-43CF-8DA3-61150A9F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2147D-8015-48E2-8100-DD4948D3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A04C2-FD71-4643-933C-28BEF366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746" y="2883469"/>
            <a:ext cx="6285215" cy="377365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A93505-FAAC-4ED8-9347-83BE4444BF10}"/>
              </a:ext>
            </a:extLst>
          </p:cNvPr>
          <p:cNvSpPr/>
          <p:nvPr/>
        </p:nvSpPr>
        <p:spPr>
          <a:xfrm>
            <a:off x="6670829" y="4732585"/>
            <a:ext cx="3879541" cy="1318665"/>
          </a:xfrm>
          <a:prstGeom prst="round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instruction interface appears before viewing the map, we have to close it and continue.</a:t>
            </a:r>
            <a:endParaRPr lang="fr-MA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1487D0-C45C-42EC-9B1D-C819F17993E7}"/>
              </a:ext>
            </a:extLst>
          </p:cNvPr>
          <p:cNvSpPr/>
          <p:nvPr/>
        </p:nvSpPr>
        <p:spPr>
          <a:xfrm>
            <a:off x="6095999" y="2877881"/>
            <a:ext cx="384699" cy="2681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63396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19B832-E755-4475-BCE4-05AFC7AD0EFE}"/>
              </a:ext>
            </a:extLst>
          </p:cNvPr>
          <p:cNvSpPr/>
          <p:nvPr/>
        </p:nvSpPr>
        <p:spPr>
          <a:xfrm>
            <a:off x="137417" y="2273269"/>
            <a:ext cx="3943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AirMap – </a:t>
            </a:r>
            <a:r>
              <a:rPr lang="fr-MA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Cards</a:t>
            </a:r>
            <a:r>
              <a:rPr lang="fr-MA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inputs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14B48-DB1C-46A8-AC13-CFB03DBE437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870" y="514906"/>
            <a:ext cx="7066180" cy="18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B2D4B-D2BA-47D7-A2DA-3E4EC0C27E35}"/>
              </a:ext>
            </a:extLst>
          </p:cNvPr>
          <p:cNvSpPr/>
          <p:nvPr/>
        </p:nvSpPr>
        <p:spPr>
          <a:xfrm>
            <a:off x="9490601" y="2867763"/>
            <a:ext cx="2551788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here is the interface that will present our journey, we can see in the central image our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15619-68A6-43CF-8DA3-61150A9F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0" y="92289"/>
            <a:ext cx="1724152" cy="1149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2147D-8015-48E2-8100-DD4948D3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09" y="231088"/>
            <a:ext cx="1974321" cy="1010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587DC-FAB7-4B5D-A0CD-3811ABC40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044" y="2823721"/>
            <a:ext cx="6491911" cy="3897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5BED57-51A5-4C11-8EC7-ACB81BB2854F}"/>
              </a:ext>
            </a:extLst>
          </p:cNvPr>
          <p:cNvSpPr/>
          <p:nvPr/>
        </p:nvSpPr>
        <p:spPr>
          <a:xfrm>
            <a:off x="4727660" y="3204839"/>
            <a:ext cx="971814" cy="29468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1DA63B-7EDA-4840-9158-B3BC8973B319}"/>
              </a:ext>
            </a:extLst>
          </p:cNvPr>
          <p:cNvSpPr/>
          <p:nvPr/>
        </p:nvSpPr>
        <p:spPr>
          <a:xfrm>
            <a:off x="69191" y="3429000"/>
            <a:ext cx="2551788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other interfaces are maps, the first, at the top, presents and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identifies the airports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close to our position and the second, presents our plane via a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well as the other planes which are close to them.</a:t>
            </a:r>
            <a:endParaRPr lang="fr-M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7CFF35-FFE6-42E2-9C96-5A31BE1B250E}"/>
              </a:ext>
            </a:extLst>
          </p:cNvPr>
          <p:cNvSpPr/>
          <p:nvPr/>
        </p:nvSpPr>
        <p:spPr>
          <a:xfrm rot="19894853">
            <a:off x="2727457" y="3846068"/>
            <a:ext cx="539526" cy="246127"/>
          </a:xfrm>
          <a:prstGeom prst="rightArrow">
            <a:avLst>
              <a:gd name="adj1" fmla="val 50000"/>
              <a:gd name="adj2" fmla="val 42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EF693E8-C5BF-4537-B361-F765E1DF8408}"/>
              </a:ext>
            </a:extLst>
          </p:cNvPr>
          <p:cNvSpPr/>
          <p:nvPr/>
        </p:nvSpPr>
        <p:spPr>
          <a:xfrm rot="714325">
            <a:off x="2748254" y="5164481"/>
            <a:ext cx="539526" cy="246127"/>
          </a:xfrm>
          <a:prstGeom prst="rightArrow">
            <a:avLst>
              <a:gd name="adj1" fmla="val 50000"/>
              <a:gd name="adj2" fmla="val 42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C3364C-DCB7-44A6-901F-42845B4C2A6D}"/>
              </a:ext>
            </a:extLst>
          </p:cNvPr>
          <p:cNvSpPr/>
          <p:nvPr/>
        </p:nvSpPr>
        <p:spPr>
          <a:xfrm>
            <a:off x="9502794" y="4633743"/>
            <a:ext cx="2551788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at the bottom, the pilot must insert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Departure and the Destination.</a:t>
            </a:r>
            <a:endParaRPr lang="fr-MA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95D46E-5E89-4A18-BACF-81B062DDFA3A}"/>
              </a:ext>
            </a:extLst>
          </p:cNvPr>
          <p:cNvSpPr/>
          <p:nvPr/>
        </p:nvSpPr>
        <p:spPr>
          <a:xfrm>
            <a:off x="3622549" y="5558938"/>
            <a:ext cx="384699" cy="2681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15758-241D-43D9-AFBE-4D15A6EDC3A3}"/>
              </a:ext>
            </a:extLst>
          </p:cNvPr>
          <p:cNvSpPr/>
          <p:nvPr/>
        </p:nvSpPr>
        <p:spPr>
          <a:xfrm>
            <a:off x="4282003" y="6422354"/>
            <a:ext cx="4506890" cy="29468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4647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4" grpId="0" animBg="1"/>
      <p:bldP spid="12" grpId="0" animBg="1"/>
      <p:bldP spid="14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786</Words>
  <Application>Microsoft Office PowerPoint</Application>
  <PresentationFormat>Widescreen</PresentationFormat>
  <Paragraphs>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Bahnschrift Condensed</vt:lpstr>
      <vt:lpstr>Calibri</vt:lpstr>
      <vt:lpstr>Calibri Light</vt:lpstr>
      <vt:lpstr>Mistral</vt:lpstr>
      <vt:lpstr>Times New Roman</vt:lpstr>
      <vt:lpstr>Office Theme</vt:lpstr>
      <vt:lpstr>Real Time System Final Exam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ETL,ELT,EII,EAI</dc:title>
  <dc:creator>sanaa charhabil</dc:creator>
  <cp:lastModifiedBy>sanaa charhabil</cp:lastModifiedBy>
  <cp:revision>159</cp:revision>
  <dcterms:created xsi:type="dcterms:W3CDTF">2020-02-15T21:27:00Z</dcterms:created>
  <dcterms:modified xsi:type="dcterms:W3CDTF">2020-07-20T17:16:17Z</dcterms:modified>
</cp:coreProperties>
</file>